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5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7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2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3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9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3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4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0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9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3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F73C-7F5D-43C6-9A10-223D6773C93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4BC8-A48A-4A8C-9EAA-25E8D247C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4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345" y="2465613"/>
            <a:ext cx="9773920" cy="2073729"/>
          </a:xfrm>
        </p:spPr>
        <p:txBody>
          <a:bodyPr>
            <a:normAutofit/>
          </a:bodyPr>
          <a:lstStyle/>
          <a:p>
            <a:r>
              <a:rPr lang="ru-RU" sz="4000" dirty="0"/>
              <a:t>Школа родственного ухода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1080" y="5417820"/>
            <a:ext cx="3223260" cy="10744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КГБУ СО «КЦСОН КЕЖЕМСКИЙ»</a:t>
            </a:r>
          </a:p>
          <a:p>
            <a:r>
              <a:rPr lang="ru-RU" dirty="0" smtClean="0"/>
              <a:t>Ефимова Е.В.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4866" y="359600"/>
            <a:ext cx="8324305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Краевое государственное бюджетное учреждение социального обслуживания населения «</a:t>
            </a:r>
            <a:r>
              <a:rPr lang="ru-RU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Кежемский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0" y="293916"/>
            <a:ext cx="9339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родственного ухода </a:t>
            </a:r>
            <a:r>
              <a:rPr lang="ru-RU" sz="2000" dirty="0"/>
              <a:t>- инновационная технология </a:t>
            </a:r>
            <a:r>
              <a:rPr lang="ru-RU" sz="2000" dirty="0" smtClean="0"/>
              <a:t>долговременного ухода </a:t>
            </a:r>
            <a:r>
              <a:rPr lang="ru-RU" sz="2000" dirty="0"/>
              <a:t>за тяжелобольными, маломобильными и немобильными </a:t>
            </a:r>
            <a:r>
              <a:rPr lang="ru-RU" sz="2000" dirty="0" smtClean="0"/>
              <a:t>пожилыми гражданами </a:t>
            </a:r>
            <a:r>
              <a:rPr lang="ru-RU" sz="2000" dirty="0"/>
              <a:t>и инвалидами, </a:t>
            </a:r>
            <a:r>
              <a:rPr lang="ru-RU" sz="2000" dirty="0" smtClean="0"/>
              <a:t>нуждающимися в долговременном уходе, предусматривающая </a:t>
            </a:r>
            <a:r>
              <a:rPr lang="ru-RU" sz="2000" dirty="0"/>
              <a:t>обучение родственников и (или) </a:t>
            </a:r>
            <a:r>
              <a:rPr lang="ru-RU" sz="2000" dirty="0" smtClean="0"/>
              <a:t>лиц, осуществляющих </a:t>
            </a:r>
            <a:r>
              <a:rPr lang="ru-RU" sz="2000" dirty="0"/>
              <a:t>уход за нуждающимися в долговременном уходе </a:t>
            </a:r>
            <a:r>
              <a:rPr lang="ru-RU" sz="2000" dirty="0" smtClean="0"/>
              <a:t>лицами.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254703"/>
            <a:ext cx="6667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040" y="142240"/>
            <a:ext cx="6522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цели Школы ухода 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32000" y="960142"/>
            <a:ext cx="8961120" cy="574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Повышение качества жизни граждан пожилого возраста и инвалидов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56000" y="1743612"/>
            <a:ext cx="5445760" cy="5626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Снижение риска развития осложнений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7280" y="2515690"/>
            <a:ext cx="10099040" cy="7811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Помощь в социальной адаптации с учетом их возрастных и физиологических особенностей в привычной домашней обстановке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080" y="3455511"/>
            <a:ext cx="11419840" cy="1002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	 Социально-психологическая поддержка и стимулирование собственной активности граждан пожилого возраста и инвалидов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58720" y="4734557"/>
            <a:ext cx="7843520" cy="7151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Создание благоприятной психологической обстановки в семье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00960" y="5608317"/>
            <a:ext cx="7294880" cy="8128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Информирование </a:t>
            </a:r>
            <a:r>
              <a:rPr lang="ru-RU" sz="2000" dirty="0" smtClean="0"/>
              <a:t>об использовании </a:t>
            </a:r>
            <a:r>
              <a:rPr lang="ru-RU" sz="2000" dirty="0"/>
              <a:t>технических средств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34778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3542" y="146957"/>
            <a:ext cx="4782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Школы ухода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9200" y="997112"/>
            <a:ext cx="9591040" cy="978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Информирование, консультирование, обучение  </a:t>
            </a:r>
            <a:r>
              <a:rPr lang="ru-RU" sz="2000" dirty="0"/>
              <a:t>родственников, социальных работников осуществляющих уход за тяжелобольными людьми.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514" y="2105279"/>
            <a:ext cx="10739120" cy="6869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обучение граждан правильному использованию технических средств </a:t>
            </a:r>
            <a:r>
              <a:rPr lang="ru-RU" sz="2000" dirty="0" smtClean="0"/>
              <a:t>реабилитации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9200" y="2987024"/>
            <a:ext cx="9591040" cy="768547"/>
          </a:xfrm>
          <a:prstGeom prst="roundRect">
            <a:avLst>
              <a:gd name="adj" fmla="val 202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Помощь в организации домашнего пространства для адаптации его к потребностям больного человека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514" y="3950410"/>
            <a:ext cx="10739120" cy="8828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Оказание психологической поддержки родственникам тяжелобольного человека и лицам, осуществляющим уход за гражданами с дефицитом самообслуживания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3306" y="5028097"/>
            <a:ext cx="7201808" cy="9633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повышение профессионального уровня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26844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52061" y="1419773"/>
            <a:ext cx="2661920" cy="1161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Граждане пожилого возраста и инвалиды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flipH="1">
            <a:off x="3428461" y="789489"/>
            <a:ext cx="5425440" cy="8915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Члены семьи, родственники и социальные работники осуществляющие уход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68381" y="1256756"/>
            <a:ext cx="2661920" cy="1161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Маломобильные немобильные граждане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0719" y="5453742"/>
            <a:ext cx="8777151" cy="1143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Занятия в «Школе ухода» - проходят по плану 1 раз в месяц. Дополнительно проводятся индивидуальные занятия по обращению граждан, по мере необходимости. Продолжительность одного занятия - не более 1 часа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69971" y="122388"/>
            <a:ext cx="3510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24" y="2418624"/>
            <a:ext cx="3857890" cy="2893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8" y="3309751"/>
            <a:ext cx="3559629" cy="20022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11" y="2681204"/>
            <a:ext cx="2010639" cy="26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5520" y="182880"/>
            <a:ext cx="8046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план занятий школы ухода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3840" y="1056640"/>
            <a:ext cx="3982720" cy="2011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Общие понятия процесса ухода. Основные цели, задачи и принципы ухода. Принципы и модели долговременного ухода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9120" y="1056640"/>
            <a:ext cx="4307840" cy="1991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Методы контроля за изменениями состояния здоровья. Профилактика осложнений. Измерение АД, температуры тела, </a:t>
            </a:r>
            <a:r>
              <a:rPr lang="ru-RU" b="1" dirty="0" err="1"/>
              <a:t>чсс</a:t>
            </a:r>
            <a:r>
              <a:rPr lang="ru-RU" b="1" dirty="0"/>
              <a:t>, наблюдение за весом, кожным покровом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79840" y="1056640"/>
            <a:ext cx="3027680" cy="1991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Организация питания и питьевого режима, процесс кормления подопечного.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840" y="3271520"/>
            <a:ext cx="3982720" cy="22555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Гигиенические процедуры (уход за полостью рта, зубными процессами, за глазами, за полостью носа. Уход за волосами, кожей рук. Гигиена гениталий. Смена постельного белья.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79840" y="3515360"/>
            <a:ext cx="3027680" cy="150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Нарушение процессов опорожнения, Использование абсорбирующего белья</a:t>
            </a:r>
            <a:r>
              <a:rPr lang="ru-RU" dirty="0"/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7120" y="3271520"/>
            <a:ext cx="2885440" cy="1747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Правила и принципы перемещения. Профилактика падений.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1840" y="5730241"/>
            <a:ext cx="278384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Виды и понятия пролежней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7120" y="5730242"/>
            <a:ext cx="288544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Технические средства реабилитации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79840" y="5527042"/>
            <a:ext cx="3027680" cy="11175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Психологические аспекты. Профилактика стрессовых состояний</a:t>
            </a:r>
          </a:p>
        </p:txBody>
      </p:sp>
    </p:spTree>
    <p:extLst>
      <p:ext uri="{BB962C8B-B14F-4D97-AF65-F5344CB8AC3E}">
        <p14:creationId xmlns:p14="http://schemas.microsoft.com/office/powerpoint/2010/main" val="120179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480" y="223520"/>
            <a:ext cx="5942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работы Школы ухода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121" y="391886"/>
            <a:ext cx="2770050" cy="20871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Индивидуальная работа (консультации, практические занятия)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55694" y="391886"/>
            <a:ext cx="2573746" cy="20871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Групповая работа (лекции, тренинги, практические занятия)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55694" y="3921760"/>
            <a:ext cx="2573747" cy="2560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Выездная форма (выезд специалистов на дом)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120" y="3921760"/>
            <a:ext cx="2770051" cy="2560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Дистанционна форма (проведение консультации по телефону </a:t>
            </a:r>
            <a:r>
              <a:rPr lang="ru-RU" b="1" dirty="0"/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43" y="903333"/>
            <a:ext cx="3852535" cy="2558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33" y="3618250"/>
            <a:ext cx="2903015" cy="29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2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4224"/>
            <a:ext cx="10288261" cy="68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8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720" y="604520"/>
            <a:ext cx="4145280" cy="3987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200" y="5019040"/>
            <a:ext cx="12554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43905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378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Школа родственного ухода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понятияпроцесса ухода</dc:title>
  <dc:creator>user</dc:creator>
  <cp:lastModifiedBy>user</cp:lastModifiedBy>
  <cp:revision>38</cp:revision>
  <dcterms:created xsi:type="dcterms:W3CDTF">2025-01-24T09:12:38Z</dcterms:created>
  <dcterms:modified xsi:type="dcterms:W3CDTF">2026-03-20T04:45:08Z</dcterms:modified>
</cp:coreProperties>
</file>